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61" r:id="rId1"/>
    <p:sldMasterId id="2147483656" r:id="rId2"/>
    <p:sldMasterId id="2147483666" r:id="rId3"/>
  </p:sldMasterIdLst>
  <p:notesMasterIdLst>
    <p:notesMasterId r:id="rId15"/>
  </p:notesMasterIdLst>
  <p:sldIdLst>
    <p:sldId id="262" r:id="rId4"/>
    <p:sldId id="263" r:id="rId5"/>
    <p:sldId id="269" r:id="rId6"/>
    <p:sldId id="270" r:id="rId7"/>
    <p:sldId id="272" r:id="rId8"/>
    <p:sldId id="273" r:id="rId9"/>
    <p:sldId id="274" r:id="rId10"/>
    <p:sldId id="275" r:id="rId11"/>
    <p:sldId id="276" r:id="rId12"/>
    <p:sldId id="277" r:id="rId13"/>
    <p:sldId id="268" r:id="rId14"/>
  </p:sldIdLst>
  <p:sldSz cx="12192000" cy="6858000"/>
  <p:notesSz cx="6858000" cy="9144000"/>
  <p:embeddedFontLs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ObelixPro" panose="02000000000000000000" charset="0"/>
      <p:regular r:id="rId20"/>
    </p:embeddedFont>
    <p:embeddedFont>
      <p:font typeface="SamsungOne 450C" panose="020B0506030303020204" charset="0"/>
      <p:regular r:id="rId21"/>
    </p:embeddedFont>
    <p:embeddedFont>
      <p:font typeface="SamsungOne 800C" panose="020B0906030303020204" charset="0"/>
      <p:bold r:id="rId22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546A"/>
    <a:srgbClr val="005FD2"/>
    <a:srgbClr val="FFCC00"/>
    <a:srgbClr val="33CCFF"/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15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30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font" Target="fonts/font3.fntdata"/><Relationship Id="rId26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21" Type="http://schemas.openxmlformats.org/officeDocument/2006/relationships/font" Target="fonts/font6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font" Target="fonts/font2.fntdata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notesMaster" Target="notesMasters/notesMaster1.xml"/><Relationship Id="rId23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font" Target="fonts/font4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F54CC1-97CB-44AD-8DAB-B216F30CF3E3}" type="datetimeFigureOut">
              <a:rPr lang="ru-RU" smtClean="0"/>
              <a:t>20.05.2023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C1BEDC-14E0-454C-9320-42DD4A99B1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26825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2" y="2213452"/>
            <a:ext cx="6919275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278870086"/>
      </p:ext>
    </p:extLst>
  </p:cSld>
  <p:clrMapOvr>
    <a:masterClrMapping/>
  </p:clrMapOvr>
  <p:transition spd="slow"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231331F-A4ED-4B6B-A362-4C33116611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603914"/>
      </p:ext>
    </p:extLst>
  </p:cSld>
  <p:clrMapOvr>
    <a:masterClrMapping/>
  </p:clrMapOvr>
  <p:transition spd="slow"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3" y="2213452"/>
            <a:ext cx="6919273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740121415"/>
      </p:ext>
    </p:extLst>
  </p:cSld>
  <p:clrMapOvr>
    <a:masterClrMapping/>
  </p:clrMapOvr>
  <p:transition spd="slow">
    <p:wipe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485152269"/>
      </p:ext>
    </p:extLst>
  </p:cSld>
  <p:clrMapOvr>
    <a:masterClrMapping/>
  </p:clrMapOvr>
  <p:transition spd="slow">
    <p:wipe dir="r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20.05.2023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0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02360827"/>
      </p:ext>
    </p:extLst>
  </p:cSld>
  <p:clrMapOvr>
    <a:masterClrMapping/>
  </p:clrMapOvr>
  <p:transition spd="slow">
    <p:wipe dir="r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20.05.2023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5" y="284686"/>
            <a:ext cx="2256146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DE6FEDBC-E054-46D7-A4B5-BA17161830A3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:a16="http://schemas.microsoft.com/office/drawing/2014/main" id="{C57BA726-7596-4684-987C-0418D082C45A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:a16="http://schemas.microsoft.com/office/drawing/2014/main" id="{EAC0FEF1-F517-46FA-9D26-8F3BFCF6B2CB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:a16="http://schemas.microsoft.com/office/drawing/2014/main" id="{4CB5A5B0-D5E2-4D8D-BA2A-CE01675CD744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359F6DE8-3C45-4A77-B595-BE5DECF4CD20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5842707"/>
      </p:ext>
    </p:extLst>
  </p:cSld>
  <p:clrMapOvr>
    <a:masterClrMapping/>
  </p:clrMapOvr>
  <p:transition spd="slow">
    <p:wipe dir="r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45495A5-7BF2-415A-832E-632F6DF4CA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10209"/>
      </p:ext>
    </p:extLst>
  </p:cSld>
  <p:clrMapOvr>
    <a:masterClrMapping/>
  </p:clrMapOvr>
  <p:transition spd="slow"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393711510"/>
      </p:ext>
    </p:extLst>
  </p:cSld>
  <p:clrMapOvr>
    <a:masterClrMapping/>
  </p:clrMapOvr>
  <p:transition spd="slow"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20.05.2023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1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50628948"/>
      </p:ext>
    </p:extLst>
  </p:cSld>
  <p:clrMapOvr>
    <a:masterClrMapping/>
  </p:clrMapOvr>
  <p:transition spd="slow"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20.05.2023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478F91C3-DE8F-4010-B841-AD81B2F131AC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:a16="http://schemas.microsoft.com/office/drawing/2014/main" id="{7CD712D0-ABAD-417F-A8DE-F339E8E07BFC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:a16="http://schemas.microsoft.com/office/drawing/2014/main" id="{A81D116E-2FE6-40DD-870A-A2431AD34AAE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:a16="http://schemas.microsoft.com/office/drawing/2014/main" id="{5828D169-DE16-4B5D-9C24-2E4D258CB92D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6F82494C-638A-46D7-8F2B-E59AA584B00A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1492465"/>
      </p:ext>
    </p:extLst>
  </p:cSld>
  <p:clrMapOvr>
    <a:masterClrMapping/>
  </p:clrMapOvr>
  <p:transition spd="slow"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5136E0A-2786-4EE7-B8D1-28A3A5239F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390833"/>
      </p:ext>
    </p:extLst>
  </p:cSld>
  <p:clrMapOvr>
    <a:masterClrMapping/>
  </p:clrMapOvr>
  <p:transition spd="slow"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9CEEEEA-B454-43EA-A738-2FE34DF3CB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169" y="2199702"/>
            <a:ext cx="7035117" cy="247179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523514"/>
      </p:ext>
    </p:extLst>
  </p:cSld>
  <p:clrMapOvr>
    <a:masterClrMapping/>
  </p:clrMapOvr>
  <p:transition spd="slow"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037543"/>
      </p:ext>
    </p:extLst>
  </p:cSld>
  <p:clrMapOvr>
    <a:masterClrMapping/>
  </p:clrMapOvr>
  <p:transition spd="slow"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20.05.2023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82A927BB-4456-4AA2-AF00-6090662CA4DC}"/>
              </a:ext>
            </a:extLst>
          </p:cNvPr>
          <p:cNvGrpSpPr/>
          <p:nvPr userDrawn="1"/>
        </p:nvGrpSpPr>
        <p:grpSpPr>
          <a:xfrm>
            <a:off x="-1" y="9429"/>
            <a:ext cx="1608943" cy="6839144"/>
            <a:chOff x="-1" y="9429"/>
            <a:chExt cx="1608943" cy="6839144"/>
          </a:xfrm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C463AE3D-6F37-4235-8BFD-EBD8FEC3C1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2B2F3198-1EA3-4864-9C8E-69839F491D9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FD1F5E58-08B9-43B6-9CF8-68AF52E6DFA1}"/>
              </a:ext>
            </a:extLst>
          </p:cNvPr>
          <p:cNvGrpSpPr/>
          <p:nvPr userDrawn="1"/>
        </p:nvGrpSpPr>
        <p:grpSpPr>
          <a:xfrm rot="10800000">
            <a:off x="10549328" y="0"/>
            <a:ext cx="1608943" cy="6839144"/>
            <a:chOff x="-1" y="9429"/>
            <a:chExt cx="1608943" cy="6839144"/>
          </a:xfrm>
        </p:grpSpPr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344523D2-5A2A-4FE2-A104-DD929904318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60F1EB72-0D3C-4CF7-BA89-80474328040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5F5847C-DF9A-4E8F-8AC9-E8FD1232648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4948" y="1294574"/>
            <a:ext cx="4802576" cy="168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180055"/>
      </p:ext>
    </p:extLst>
  </p:cSld>
  <p:clrMapOvr>
    <a:masterClrMapping/>
  </p:clrMapOvr>
  <p:transition spd="slow"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20.05.2023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EBF6EA5-4E5B-4CD5-90BE-6CA4D9B093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5400000">
            <a:off x="-1030206" y="1039634"/>
            <a:ext cx="3201056" cy="114064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50C46FF-DB49-4C1C-AE2F-D07AD97199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5842"/>
          <a:stretch/>
        </p:blipFill>
        <p:spPr>
          <a:xfrm rot="16200000">
            <a:off x="-796056" y="4443574"/>
            <a:ext cx="3201056" cy="160894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BF37052-BE88-4EBF-AE14-CA53F211E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16200000">
            <a:off x="9987420" y="4668294"/>
            <a:ext cx="3201056" cy="1140645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6E0BA85F-8686-49EF-92CE-C81DFD54345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409985"/>
      </p:ext>
    </p:extLst>
  </p:cSld>
  <p:clrMapOvr>
    <a:masterClrMapping/>
  </p:clrMapOvr>
  <p:transition spd="slow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20.05.2023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3349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71" r:id="rId2"/>
    <p:sldLayoutId id="2147483663" r:id="rId3"/>
    <p:sldLayoutId id="2147483664" r:id="rId4"/>
    <p:sldLayoutId id="2147483665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72BC7-7823-4DF6-81F1-7CEFB7B3C33C}" type="datetime1">
              <a:rPr lang="ru-RU" smtClean="0"/>
              <a:t>20.05.2023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2118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73" r:id="rId2"/>
    <p:sldLayoutId id="2147483658" r:id="rId3"/>
    <p:sldLayoutId id="2147483659" r:id="rId4"/>
    <p:sldLayoutId id="214748366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20.05.2023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9306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74" r:id="rId2"/>
    <p:sldLayoutId id="2147483668" r:id="rId3"/>
    <p:sldLayoutId id="2147483669" r:id="rId4"/>
    <p:sldLayoutId id="214748367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AD42FB-C595-4448-903C-F423BC2C93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33725" y="2366670"/>
            <a:ext cx="9144000" cy="2124660"/>
          </a:xfrm>
        </p:spPr>
        <p:txBody>
          <a:bodyPr>
            <a:normAutofit/>
          </a:bodyPr>
          <a:lstStyle/>
          <a:p>
            <a:r>
              <a:rPr lang="ru-RU" sz="4400" b="1" dirty="0">
                <a:latin typeface="ObelixPro" panose="02000000000000000000" charset="0"/>
              </a:rPr>
              <a:t>Индивидуальный проект</a:t>
            </a:r>
            <a:br>
              <a:rPr lang="ru-RU" sz="4400" b="1" dirty="0">
                <a:latin typeface="ObelixPro" panose="02000000000000000000" charset="0"/>
              </a:rPr>
            </a:br>
            <a:br>
              <a:rPr lang="ru-RU" sz="4400" b="1" dirty="0">
                <a:latin typeface="ObelixPro" panose="02000000000000000000" charset="0"/>
              </a:rPr>
            </a:br>
            <a:r>
              <a:rPr lang="ru-RU" sz="4400" b="1" dirty="0">
                <a:latin typeface="ObelixPro" panose="02000000000000000000" charset="0"/>
              </a:rPr>
              <a:t>Игра «Тамагочи»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D124A35-A450-4D5D-9EE2-711DE86C0C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70259" y="4557085"/>
            <a:ext cx="5428376" cy="1977940"/>
          </a:xfrm>
        </p:spPr>
        <p:txBody>
          <a:bodyPr>
            <a:normAutofit fontScale="92500" lnSpcReduction="1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ObelixPro" panose="02000000000000000000" pitchFamily="2" charset="0"/>
              </a:rPr>
              <a:t>Новосибирск</a:t>
            </a:r>
            <a:r>
              <a:rPr lang="ru-RU" sz="2400" dirty="0">
                <a:solidFill>
                  <a:schemeClr val="accent1"/>
                </a:solidFill>
                <a:latin typeface="ObelixPro" panose="02000000000000000000" pitchFamily="2" charset="0"/>
              </a:rPr>
              <a:t>МБОУ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2400" dirty="0">
                <a:solidFill>
                  <a:schemeClr val="accent1"/>
                </a:solidFill>
                <a:latin typeface="ObelixPro" panose="02000000000000000000" pitchFamily="2" charset="0"/>
              </a:rPr>
              <a:t>Инженерный Лицей НГТУ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ru-RU" sz="2400" b="0" i="0" u="none" strike="noStrike" kern="1200" cap="none" spc="0" normalizeH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ObelixPro" panose="02000000000000000000" pitchFamily="2" charset="0"/>
              </a:rPr>
              <a:t>Солодкин Федор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ObelixPro" panose="02000000000000000000" pitchFamily="2" charset="0"/>
              </a:rPr>
              <a:t>Муль Павел Фридрихович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2400" dirty="0">
                <a:solidFill>
                  <a:schemeClr val="accent1"/>
                </a:solidFill>
                <a:latin typeface="ObelixPro" panose="02000000000000000000" pitchFamily="2" charset="0"/>
              </a:rPr>
              <a:t>24 мая 2023 г.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ObelixPro" panose="02000000000000000000" pitchFamily="2" charset="0"/>
            </a:endParaRP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39171CC-B167-447C-A9FD-65D1523FB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C8884-0561-42A9-AF80-F6A6938D0E7A}" type="datetime1">
              <a:rPr lang="ru-RU" smtClean="0"/>
              <a:t>20.05.2023</a:t>
            </a:fld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9035B88-EA81-4BAC-AD5C-7793E9817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1</a:t>
            </a:fld>
            <a:endParaRPr lang="ru-RU" dirty="0"/>
          </a:p>
        </p:txBody>
      </p:sp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347B5F55-08A3-4B51-8BC6-97E28CF5021F}"/>
              </a:ext>
            </a:extLst>
          </p:cNvPr>
          <p:cNvSpPr txBox="1">
            <a:spLocks/>
          </p:cNvSpPr>
          <p:nvPr/>
        </p:nvSpPr>
        <p:spPr>
          <a:xfrm>
            <a:off x="241883" y="4557085"/>
            <a:ext cx="5428376" cy="204505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ru-RU" sz="2400" dirty="0">
                <a:solidFill>
                  <a:schemeClr val="accent1"/>
                </a:solidFill>
                <a:latin typeface="ObelixPro" panose="02000000000000000000" pitchFamily="2" charset="0"/>
              </a:rPr>
              <a:t>Город:</a:t>
            </a:r>
          </a:p>
          <a:p>
            <a:pPr algn="r"/>
            <a:r>
              <a:rPr lang="ru-RU" sz="2400" dirty="0">
                <a:solidFill>
                  <a:schemeClr val="accent1"/>
                </a:solidFill>
                <a:latin typeface="ObelixPro" panose="02000000000000000000" pitchFamily="2" charset="0"/>
              </a:rPr>
              <a:t>Площадка:</a:t>
            </a:r>
          </a:p>
          <a:p>
            <a:pPr algn="r"/>
            <a:r>
              <a:rPr lang="ru-RU" sz="2400" dirty="0">
                <a:solidFill>
                  <a:schemeClr val="accent1"/>
                </a:solidFill>
                <a:latin typeface="ObelixPro" panose="02000000000000000000" pitchFamily="2" charset="0"/>
              </a:rPr>
              <a:t>Учащийся:</a:t>
            </a:r>
          </a:p>
          <a:p>
            <a:pPr algn="r"/>
            <a:r>
              <a:rPr lang="ru-RU" sz="2400" dirty="0">
                <a:solidFill>
                  <a:schemeClr val="accent1"/>
                </a:solidFill>
                <a:latin typeface="ObelixPro" panose="02000000000000000000" pitchFamily="2" charset="0"/>
              </a:rPr>
              <a:t>Преподаватель:</a:t>
            </a:r>
          </a:p>
          <a:p>
            <a:pPr algn="r"/>
            <a:r>
              <a:rPr lang="ru-RU" sz="2400" dirty="0">
                <a:solidFill>
                  <a:schemeClr val="accent1"/>
                </a:solidFill>
                <a:latin typeface="ObelixPro" panose="02000000000000000000" pitchFamily="2" charset="0"/>
              </a:rPr>
              <a:t>Дата:</a:t>
            </a:r>
            <a:endParaRPr lang="en-US" sz="2400" dirty="0">
              <a:solidFill>
                <a:schemeClr val="accent1"/>
              </a:solidFill>
              <a:latin typeface="ObelixPr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8832051"/>
      </p:ext>
    </p:extLst>
  </p:cSld>
  <p:clrMapOvr>
    <a:masterClrMapping/>
  </p:clrMapOvr>
  <p:transition spd="slow">
    <p:wipe dir="r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3138" y="6381288"/>
            <a:ext cx="2743200" cy="365125"/>
          </a:xfrm>
        </p:spPr>
        <p:txBody>
          <a:bodyPr/>
          <a:lstStyle/>
          <a:p>
            <a:fld id="{0C944032-3D28-4E68-B92B-ACC4BF1020C3}" type="datetime1">
              <a:rPr lang="ru-RU" smtClean="0"/>
              <a:t>20.05.2023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10</a:t>
            </a:fld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5703" y="476712"/>
            <a:ext cx="5862972" cy="690677"/>
          </a:xfrm>
        </p:spPr>
        <p:txBody>
          <a:bodyPr>
            <a:normAutofit fontScale="90000"/>
          </a:bodyPr>
          <a:lstStyle/>
          <a:p>
            <a:r>
              <a:rPr lang="ru-RU" dirty="0">
                <a:latin typeface="ObelixPro" panose="02000000000000000000" charset="0"/>
              </a:rPr>
              <a:t>Перспективы развития: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308E95E-B6AE-42FE-A5E0-9FA276D542F4}"/>
              </a:ext>
            </a:extLst>
          </p:cNvPr>
          <p:cNvSpPr txBox="1"/>
          <p:nvPr/>
        </p:nvSpPr>
        <p:spPr>
          <a:xfrm>
            <a:off x="3047301" y="2692433"/>
            <a:ext cx="609460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Город:</a:t>
            </a:r>
          </a:p>
          <a:p>
            <a:r>
              <a:rPr lang="ru-RU" dirty="0"/>
              <a:t>Площадка:</a:t>
            </a:r>
          </a:p>
          <a:p>
            <a:r>
              <a:rPr lang="ru-RU" dirty="0"/>
              <a:t>Учащийся:</a:t>
            </a:r>
          </a:p>
          <a:p>
            <a:r>
              <a:rPr lang="ru-RU" dirty="0"/>
              <a:t>Преподаватель:</a:t>
            </a:r>
          </a:p>
          <a:p>
            <a:r>
              <a:rPr lang="ru-RU" dirty="0"/>
              <a:t>Дата: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B6C66A-5CC3-4285-A4B6-B470DCD9D738}"/>
              </a:ext>
            </a:extLst>
          </p:cNvPr>
          <p:cNvSpPr txBox="1"/>
          <p:nvPr/>
        </p:nvSpPr>
        <p:spPr>
          <a:xfrm>
            <a:off x="3047301" y="2692433"/>
            <a:ext cx="609460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Город:</a:t>
            </a:r>
          </a:p>
          <a:p>
            <a:r>
              <a:rPr lang="ru-RU" dirty="0"/>
              <a:t>Площадка:</a:t>
            </a:r>
          </a:p>
          <a:p>
            <a:r>
              <a:rPr lang="ru-RU" dirty="0"/>
              <a:t>Учащийся:</a:t>
            </a:r>
          </a:p>
          <a:p>
            <a:r>
              <a:rPr lang="ru-RU" dirty="0"/>
              <a:t>Преподаватель:</a:t>
            </a:r>
          </a:p>
          <a:p>
            <a:r>
              <a:rPr lang="ru-RU" dirty="0"/>
              <a:t>Дата:</a:t>
            </a:r>
          </a:p>
        </p:txBody>
      </p:sp>
      <p:sp>
        <p:nvSpPr>
          <p:cNvPr id="14" name="Прямоугольник 10">
            <a:extLst>
              <a:ext uri="{FF2B5EF4-FFF2-40B4-BE49-F238E27FC236}">
                <a16:creationId xmlns:a16="http://schemas.microsoft.com/office/drawing/2014/main" id="{FF078714-E953-4E91-A73F-6B6024E0A6F8}"/>
              </a:ext>
            </a:extLst>
          </p:cNvPr>
          <p:cNvSpPr/>
          <p:nvPr/>
        </p:nvSpPr>
        <p:spPr>
          <a:xfrm>
            <a:off x="1021126" y="1676554"/>
            <a:ext cx="5334000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Tx/>
              <a:buChar char="-"/>
            </a:pPr>
            <a:r>
              <a:rPr lang="ru-RU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ObelixPro" panose="02000000000000000000" pitchFamily="2" charset="0"/>
              </a:rPr>
              <a:t>Добавление большего количества игр и функций</a:t>
            </a:r>
          </a:p>
          <a:p>
            <a:pPr marL="342900" indent="-342900">
              <a:buFontTx/>
              <a:buChar char="-"/>
            </a:pPr>
            <a:endParaRPr lang="ru-RU" sz="24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ObelixPro" panose="02000000000000000000" pitchFamily="2" charset="0"/>
            </a:endParaRPr>
          </a:p>
          <a:p>
            <a:pPr marL="342900" indent="-342900">
              <a:buFontTx/>
              <a:buChar char="-"/>
            </a:pPr>
            <a:r>
              <a:rPr lang="ru-RU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ObelixPro" panose="02000000000000000000" pitchFamily="2" charset="0"/>
              </a:rPr>
              <a:t>Добавление большего количества разных питомцев</a:t>
            </a:r>
          </a:p>
          <a:p>
            <a:pPr marL="342900" indent="-342900">
              <a:buFontTx/>
              <a:buChar char="-"/>
            </a:pPr>
            <a:endParaRPr lang="ru-RU" sz="24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ObelixPro" panose="02000000000000000000" pitchFamily="2" charset="0"/>
            </a:endParaRPr>
          </a:p>
          <a:p>
            <a:pPr marL="342900" indent="-342900">
              <a:buFontTx/>
              <a:buChar char="-"/>
            </a:pPr>
            <a:r>
              <a:rPr lang="ru-RU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ObelixPro" panose="02000000000000000000" pitchFamily="2" charset="0"/>
              </a:rPr>
              <a:t>Публикация игры на такие площадки как:</a:t>
            </a:r>
          </a:p>
          <a:p>
            <a:r>
              <a:rPr lang="en-US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ObelixPro" panose="02000000000000000000" pitchFamily="2" charset="0"/>
              </a:rPr>
              <a:t> Play</a:t>
            </a:r>
            <a:r>
              <a:rPr lang="ru-RU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ObelixPro" panose="02000000000000000000" pitchFamily="2" charset="0"/>
              </a:rPr>
              <a:t> </a:t>
            </a:r>
            <a:r>
              <a:rPr lang="en-US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ObelixPro" panose="02000000000000000000" pitchFamily="2" charset="0"/>
              </a:rPr>
              <a:t>Market, </a:t>
            </a:r>
            <a:r>
              <a:rPr lang="ru-RU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ObelixPro" panose="02000000000000000000" pitchFamily="2" charset="0"/>
              </a:rPr>
              <a:t>Яндекс игры</a:t>
            </a:r>
          </a:p>
          <a:p>
            <a:endParaRPr lang="ru-RU" sz="24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ObelixPro" panose="02000000000000000000" pitchFamily="2" charset="0"/>
            </a:endParaRPr>
          </a:p>
          <a:p>
            <a:endParaRPr lang="ru-RU" sz="24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ObelixPro" panose="02000000000000000000" pitchFamily="2" charset="0"/>
            </a:endParaRPr>
          </a:p>
          <a:p>
            <a:endParaRPr lang="ru-RU" sz="24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ObelixPro" panose="02000000000000000000" pitchFamily="2" charset="0"/>
            </a:endParaRPr>
          </a:p>
          <a:p>
            <a:endParaRPr lang="ru-RU" sz="24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ObelixPro" panose="02000000000000000000" pitchFamily="2" charset="0"/>
            </a:endParaRPr>
          </a:p>
          <a:p>
            <a:endParaRPr lang="ru-RU" sz="24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ObelixPro" panose="02000000000000000000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88700E4-AC17-474A-8587-BC12B35497F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684081" y="1587591"/>
            <a:ext cx="2323057" cy="4793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375598"/>
      </p:ext>
    </p:extLst>
  </p:cSld>
  <p:clrMapOvr>
    <a:masterClrMapping/>
  </p:clrMapOvr>
  <p:transition spd="slow">
    <p:wipe dir="r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E9E66B1E-7686-4AAA-8D02-C2BE5B8570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6174" y="3239207"/>
            <a:ext cx="2479652" cy="379585"/>
          </a:xfrm>
          <a:prstGeom prst="rect">
            <a:avLst/>
          </a:prstGeom>
        </p:spPr>
      </p:pic>
      <p:sp>
        <p:nvSpPr>
          <p:cNvPr id="3" name="Прямоугольник 1">
            <a:extLst>
              <a:ext uri="{FF2B5EF4-FFF2-40B4-BE49-F238E27FC236}">
                <a16:creationId xmlns:a16="http://schemas.microsoft.com/office/drawing/2014/main" id="{7BF883B3-9488-4EA1-80AB-6CD79F242036}"/>
              </a:ext>
            </a:extLst>
          </p:cNvPr>
          <p:cNvSpPr/>
          <p:nvPr/>
        </p:nvSpPr>
        <p:spPr>
          <a:xfrm>
            <a:off x="3053592" y="2303303"/>
            <a:ext cx="605685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ObelixPro" panose="02000000000000000000" pitchFamily="2" charset="0"/>
              </a:rPr>
              <a:t>Спасибо за внимание!</a:t>
            </a:r>
          </a:p>
        </p:txBody>
      </p:sp>
    </p:spTree>
    <p:extLst>
      <p:ext uri="{BB962C8B-B14F-4D97-AF65-F5344CB8AC3E}">
        <p14:creationId xmlns:p14="http://schemas.microsoft.com/office/powerpoint/2010/main" val="3064298795"/>
      </p:ext>
    </p:extLst>
  </p:cSld>
  <p:clrMapOvr>
    <a:masterClrMapping/>
  </p:clrMapOvr>
  <p:transition spd="slow"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3138" y="6381288"/>
            <a:ext cx="2743200" cy="365125"/>
          </a:xfrm>
        </p:spPr>
        <p:txBody>
          <a:bodyPr/>
          <a:lstStyle/>
          <a:p>
            <a:fld id="{0C944032-3D28-4E68-B92B-ACC4BF1020C3}" type="datetime1">
              <a:rPr lang="ru-RU" smtClean="0"/>
              <a:t>20.05.2023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2</a:t>
            </a:fld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5705" y="406841"/>
            <a:ext cx="4220590" cy="690677"/>
          </a:xfrm>
        </p:spPr>
        <p:txBody>
          <a:bodyPr/>
          <a:lstStyle/>
          <a:p>
            <a:r>
              <a:rPr lang="ru-RU" dirty="0">
                <a:latin typeface="ObelixPro" panose="02000000000000000000" charset="0"/>
              </a:rPr>
              <a:t>Главное меню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308E95E-B6AE-42FE-A5E0-9FA276D542F4}"/>
              </a:ext>
            </a:extLst>
          </p:cNvPr>
          <p:cNvSpPr txBox="1"/>
          <p:nvPr/>
        </p:nvSpPr>
        <p:spPr>
          <a:xfrm>
            <a:off x="3047301" y="2692433"/>
            <a:ext cx="609460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Город:</a:t>
            </a:r>
          </a:p>
          <a:p>
            <a:r>
              <a:rPr lang="ru-RU" dirty="0"/>
              <a:t>Площадка:</a:t>
            </a:r>
          </a:p>
          <a:p>
            <a:r>
              <a:rPr lang="ru-RU" dirty="0"/>
              <a:t>Учащийся:</a:t>
            </a:r>
          </a:p>
          <a:p>
            <a:r>
              <a:rPr lang="ru-RU" dirty="0"/>
              <a:t>Преподаватель:</a:t>
            </a:r>
          </a:p>
          <a:p>
            <a:r>
              <a:rPr lang="ru-RU" dirty="0"/>
              <a:t>Дата: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11DC32-7426-4662-A0DD-CB6AF85EDA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2789" y="1277799"/>
            <a:ext cx="2514176" cy="5103489"/>
          </a:xfrm>
          <a:prstGeom prst="rect">
            <a:avLst/>
          </a:prstGeom>
        </p:spPr>
      </p:pic>
      <p:sp>
        <p:nvSpPr>
          <p:cNvPr id="9" name="Прямоугольник 10">
            <a:extLst>
              <a:ext uri="{FF2B5EF4-FFF2-40B4-BE49-F238E27FC236}">
                <a16:creationId xmlns:a16="http://schemas.microsoft.com/office/drawing/2014/main" id="{C870A06F-BAC6-4C85-A280-829E3BAEE4F3}"/>
              </a:ext>
            </a:extLst>
          </p:cNvPr>
          <p:cNvSpPr/>
          <p:nvPr/>
        </p:nvSpPr>
        <p:spPr>
          <a:xfrm>
            <a:off x="1993434" y="2322061"/>
            <a:ext cx="533400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ObelixPro" panose="02000000000000000000" pitchFamily="2" charset="0"/>
              </a:rPr>
              <a:t>2</a:t>
            </a:r>
            <a:r>
              <a:rPr lang="ru-RU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ObelixPro" panose="02000000000000000000" pitchFamily="2" charset="0"/>
              </a:rPr>
              <a:t> кнопки:</a:t>
            </a:r>
          </a:p>
          <a:p>
            <a:endParaRPr lang="ru-RU" sz="24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ObelixPro" panose="02000000000000000000" pitchFamily="2" charset="0"/>
            </a:endParaRPr>
          </a:p>
          <a:p>
            <a:r>
              <a:rPr lang="ru-RU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ObelixPro" panose="02000000000000000000" pitchFamily="2" charset="0"/>
              </a:rPr>
              <a:t>1 – </a:t>
            </a:r>
            <a:r>
              <a:rPr lang="en-US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ObelixPro" panose="02000000000000000000" pitchFamily="2" charset="0"/>
              </a:rPr>
              <a:t>c</a:t>
            </a:r>
            <a:r>
              <a:rPr lang="ru-RU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ObelixPro" panose="02000000000000000000" pitchFamily="2" charset="0"/>
              </a:rPr>
              <a:t>оздать нового питомца</a:t>
            </a:r>
          </a:p>
          <a:p>
            <a:endParaRPr lang="ru-RU" sz="24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ObelixPro" panose="02000000000000000000" pitchFamily="2" charset="0"/>
            </a:endParaRPr>
          </a:p>
          <a:p>
            <a:r>
              <a:rPr lang="ru-RU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ObelixPro" panose="02000000000000000000" pitchFamily="2" charset="0"/>
              </a:rPr>
              <a:t>2 – открыть существующего питомца</a:t>
            </a:r>
          </a:p>
          <a:p>
            <a:endParaRPr lang="ru-RU" sz="24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ObelixPr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5125239"/>
      </p:ext>
    </p:extLst>
  </p:cSld>
  <p:clrMapOvr>
    <a:masterClrMapping/>
  </p:clrMapOvr>
  <p:transition spd="slow">
    <p:wipe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3138" y="6381288"/>
            <a:ext cx="2743200" cy="365125"/>
          </a:xfrm>
        </p:spPr>
        <p:txBody>
          <a:bodyPr/>
          <a:lstStyle/>
          <a:p>
            <a:fld id="{0C944032-3D28-4E68-B92B-ACC4BF1020C3}" type="datetime1">
              <a:rPr lang="ru-RU" smtClean="0"/>
              <a:t>20.05.2023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3</a:t>
            </a:fld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5704" y="406841"/>
            <a:ext cx="4738845" cy="690677"/>
          </a:xfrm>
        </p:spPr>
        <p:txBody>
          <a:bodyPr>
            <a:normAutofit fontScale="90000"/>
          </a:bodyPr>
          <a:lstStyle/>
          <a:p>
            <a:r>
              <a:rPr lang="ru-RU" dirty="0">
                <a:latin typeface="ObelixPro" panose="02000000000000000000" charset="0"/>
              </a:rPr>
              <a:t>Создание питомца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308E95E-B6AE-42FE-A5E0-9FA276D542F4}"/>
              </a:ext>
            </a:extLst>
          </p:cNvPr>
          <p:cNvSpPr txBox="1"/>
          <p:nvPr/>
        </p:nvSpPr>
        <p:spPr>
          <a:xfrm>
            <a:off x="3047301" y="2692433"/>
            <a:ext cx="609460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Город:</a:t>
            </a:r>
          </a:p>
          <a:p>
            <a:r>
              <a:rPr lang="ru-RU" dirty="0"/>
              <a:t>Площадка:</a:t>
            </a:r>
          </a:p>
          <a:p>
            <a:r>
              <a:rPr lang="ru-RU" dirty="0"/>
              <a:t>Учащийся:</a:t>
            </a:r>
          </a:p>
          <a:p>
            <a:r>
              <a:rPr lang="ru-RU" dirty="0"/>
              <a:t>Преподаватель:</a:t>
            </a:r>
          </a:p>
          <a:p>
            <a:r>
              <a:rPr lang="ru-RU" dirty="0"/>
              <a:t>Дата: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B6C66A-5CC3-4285-A4B6-B470DCD9D738}"/>
              </a:ext>
            </a:extLst>
          </p:cNvPr>
          <p:cNvSpPr txBox="1"/>
          <p:nvPr/>
        </p:nvSpPr>
        <p:spPr>
          <a:xfrm>
            <a:off x="3047301" y="2692433"/>
            <a:ext cx="609460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Город:</a:t>
            </a:r>
          </a:p>
          <a:p>
            <a:r>
              <a:rPr lang="ru-RU" dirty="0"/>
              <a:t>Площадка:</a:t>
            </a:r>
          </a:p>
          <a:p>
            <a:r>
              <a:rPr lang="ru-RU" dirty="0"/>
              <a:t>Учащийся:</a:t>
            </a:r>
          </a:p>
          <a:p>
            <a:r>
              <a:rPr lang="ru-RU" dirty="0"/>
              <a:t>Преподаватель:</a:t>
            </a:r>
          </a:p>
          <a:p>
            <a:r>
              <a:rPr lang="ru-RU" dirty="0"/>
              <a:t>Дата: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378A3EC-0215-4BDD-ABD5-EB586CED25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1051" y="1484852"/>
            <a:ext cx="2325935" cy="4710418"/>
          </a:xfrm>
          <a:prstGeom prst="rect">
            <a:avLst/>
          </a:prstGeom>
        </p:spPr>
      </p:pic>
      <p:sp>
        <p:nvSpPr>
          <p:cNvPr id="14" name="Прямоугольник 10">
            <a:extLst>
              <a:ext uri="{FF2B5EF4-FFF2-40B4-BE49-F238E27FC236}">
                <a16:creationId xmlns:a16="http://schemas.microsoft.com/office/drawing/2014/main" id="{FF078714-E953-4E91-A73F-6B6024E0A6F8}"/>
              </a:ext>
            </a:extLst>
          </p:cNvPr>
          <p:cNvSpPr/>
          <p:nvPr/>
        </p:nvSpPr>
        <p:spPr>
          <a:xfrm>
            <a:off x="1377427" y="2276934"/>
            <a:ext cx="53340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ObelixPro" panose="02000000000000000000" pitchFamily="2" charset="0"/>
              </a:rPr>
              <a:t>Ввести название питомца</a:t>
            </a:r>
          </a:p>
          <a:p>
            <a:endParaRPr lang="ru-RU" sz="24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ObelixPro" panose="02000000000000000000" pitchFamily="2" charset="0"/>
            </a:endParaRPr>
          </a:p>
          <a:p>
            <a:r>
              <a:rPr lang="ru-RU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ObelixPro" panose="02000000000000000000" pitchFamily="2" charset="0"/>
              </a:rPr>
              <a:t>23 разных питомцев</a:t>
            </a:r>
          </a:p>
          <a:p>
            <a:endParaRPr lang="ru-RU" sz="24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ObelixPr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9499514"/>
      </p:ext>
    </p:extLst>
  </p:cSld>
  <p:clrMapOvr>
    <a:masterClrMapping/>
  </p:clrMapOvr>
  <p:transition spd="slow"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3138" y="6381288"/>
            <a:ext cx="2743200" cy="365125"/>
          </a:xfrm>
        </p:spPr>
        <p:txBody>
          <a:bodyPr/>
          <a:lstStyle/>
          <a:p>
            <a:fld id="{0C944032-3D28-4E68-B92B-ACC4BF1020C3}" type="datetime1">
              <a:rPr lang="ru-RU" smtClean="0"/>
              <a:t>20.05.2023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4</a:t>
            </a:fld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5704" y="406841"/>
            <a:ext cx="4738845" cy="690677"/>
          </a:xfrm>
        </p:spPr>
        <p:txBody>
          <a:bodyPr>
            <a:normAutofit/>
          </a:bodyPr>
          <a:lstStyle/>
          <a:p>
            <a:r>
              <a:rPr lang="ru-RU" dirty="0">
                <a:latin typeface="ObelixPro" panose="02000000000000000000" charset="0"/>
              </a:rPr>
              <a:t>Игра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308E95E-B6AE-42FE-A5E0-9FA276D542F4}"/>
              </a:ext>
            </a:extLst>
          </p:cNvPr>
          <p:cNvSpPr txBox="1"/>
          <p:nvPr/>
        </p:nvSpPr>
        <p:spPr>
          <a:xfrm>
            <a:off x="3047301" y="2692433"/>
            <a:ext cx="609460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Город:</a:t>
            </a:r>
          </a:p>
          <a:p>
            <a:r>
              <a:rPr lang="ru-RU" dirty="0"/>
              <a:t>Площадка:</a:t>
            </a:r>
          </a:p>
          <a:p>
            <a:r>
              <a:rPr lang="ru-RU" dirty="0"/>
              <a:t>Учащийся:</a:t>
            </a:r>
          </a:p>
          <a:p>
            <a:r>
              <a:rPr lang="ru-RU" dirty="0"/>
              <a:t>Преподаватель:</a:t>
            </a:r>
          </a:p>
          <a:p>
            <a:r>
              <a:rPr lang="ru-RU" dirty="0"/>
              <a:t>Дата: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B6C66A-5CC3-4285-A4B6-B470DCD9D738}"/>
              </a:ext>
            </a:extLst>
          </p:cNvPr>
          <p:cNvSpPr txBox="1"/>
          <p:nvPr/>
        </p:nvSpPr>
        <p:spPr>
          <a:xfrm>
            <a:off x="3047301" y="2692433"/>
            <a:ext cx="609460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Город:</a:t>
            </a:r>
          </a:p>
          <a:p>
            <a:r>
              <a:rPr lang="ru-RU" dirty="0"/>
              <a:t>Площадка:</a:t>
            </a:r>
          </a:p>
          <a:p>
            <a:r>
              <a:rPr lang="ru-RU" dirty="0"/>
              <a:t>Учащийся:</a:t>
            </a:r>
          </a:p>
          <a:p>
            <a:r>
              <a:rPr lang="ru-RU" dirty="0"/>
              <a:t>Преподаватель:</a:t>
            </a:r>
          </a:p>
          <a:p>
            <a:r>
              <a:rPr lang="ru-RU" dirty="0"/>
              <a:t>Дата:</a:t>
            </a:r>
          </a:p>
        </p:txBody>
      </p:sp>
      <p:sp>
        <p:nvSpPr>
          <p:cNvPr id="14" name="Прямоугольник 10">
            <a:extLst>
              <a:ext uri="{FF2B5EF4-FFF2-40B4-BE49-F238E27FC236}">
                <a16:creationId xmlns:a16="http://schemas.microsoft.com/office/drawing/2014/main" id="{FF078714-E953-4E91-A73F-6B6024E0A6F8}"/>
              </a:ext>
            </a:extLst>
          </p:cNvPr>
          <p:cNvSpPr/>
          <p:nvPr/>
        </p:nvSpPr>
        <p:spPr>
          <a:xfrm>
            <a:off x="1021126" y="1676554"/>
            <a:ext cx="53340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ObelixPro" panose="02000000000000000000" pitchFamily="2" charset="0"/>
              </a:rPr>
              <a:t>6 разных функций</a:t>
            </a:r>
          </a:p>
          <a:p>
            <a:endParaRPr lang="ru-RU" sz="24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ObelixPro" panose="02000000000000000000" pitchFamily="2" charset="0"/>
            </a:endParaRPr>
          </a:p>
          <a:p>
            <a:r>
              <a:rPr lang="ru-RU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ObelixPro" panose="02000000000000000000" pitchFamily="2" charset="0"/>
              </a:rPr>
              <a:t>2 дополнительные игрушки</a:t>
            </a:r>
          </a:p>
          <a:p>
            <a:endParaRPr lang="ru-RU" sz="24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ObelixPro" panose="02000000000000000000" pitchFamily="2" charset="0"/>
            </a:endParaRPr>
          </a:p>
          <a:p>
            <a:r>
              <a:rPr lang="ru-RU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ObelixPro" panose="02000000000000000000" pitchFamily="2" charset="0"/>
              </a:rPr>
              <a:t>6 характеристик</a:t>
            </a:r>
          </a:p>
          <a:p>
            <a:endParaRPr lang="ru-RU" sz="24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ObelixPro" panose="02000000000000000000" pitchFamily="2" charset="0"/>
            </a:endParaRPr>
          </a:p>
          <a:p>
            <a:r>
              <a:rPr lang="ru-RU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ObelixPro" panose="02000000000000000000" pitchFamily="2" charset="0"/>
              </a:rPr>
              <a:t>21 разных событий</a:t>
            </a:r>
          </a:p>
          <a:p>
            <a:endParaRPr lang="ru-RU" sz="24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ObelixPro" panose="02000000000000000000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A3F47C8-2A8C-4756-9765-F9F2691272F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8029236" y="1491672"/>
            <a:ext cx="2420500" cy="4959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519419"/>
      </p:ext>
    </p:extLst>
  </p:cSld>
  <p:clrMapOvr>
    <a:masterClrMapping/>
  </p:clrMapOvr>
  <p:transition spd="slow">
    <p:wipe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3138" y="6381288"/>
            <a:ext cx="2743200" cy="365125"/>
          </a:xfrm>
        </p:spPr>
        <p:txBody>
          <a:bodyPr/>
          <a:lstStyle/>
          <a:p>
            <a:fld id="{0C944032-3D28-4E68-B92B-ACC4BF1020C3}" type="datetime1">
              <a:rPr lang="ru-RU" smtClean="0"/>
              <a:t>20.05.2023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5</a:t>
            </a:fld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5704" y="406841"/>
            <a:ext cx="4738845" cy="690677"/>
          </a:xfrm>
        </p:spPr>
        <p:txBody>
          <a:bodyPr>
            <a:normAutofit/>
          </a:bodyPr>
          <a:lstStyle/>
          <a:p>
            <a:r>
              <a:rPr lang="ru-RU" dirty="0">
                <a:latin typeface="ObelixPro" panose="02000000000000000000" charset="0"/>
              </a:rPr>
              <a:t>Игра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308E95E-B6AE-42FE-A5E0-9FA276D542F4}"/>
              </a:ext>
            </a:extLst>
          </p:cNvPr>
          <p:cNvSpPr txBox="1"/>
          <p:nvPr/>
        </p:nvSpPr>
        <p:spPr>
          <a:xfrm>
            <a:off x="3047301" y="2692433"/>
            <a:ext cx="609460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Город:</a:t>
            </a:r>
          </a:p>
          <a:p>
            <a:r>
              <a:rPr lang="ru-RU" dirty="0"/>
              <a:t>Площадка:</a:t>
            </a:r>
          </a:p>
          <a:p>
            <a:r>
              <a:rPr lang="ru-RU" dirty="0"/>
              <a:t>Учащийся:</a:t>
            </a:r>
          </a:p>
          <a:p>
            <a:r>
              <a:rPr lang="ru-RU" dirty="0"/>
              <a:t>Преподаватель:</a:t>
            </a:r>
          </a:p>
          <a:p>
            <a:r>
              <a:rPr lang="ru-RU" dirty="0"/>
              <a:t>Дата: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B6C66A-5CC3-4285-A4B6-B470DCD9D738}"/>
              </a:ext>
            </a:extLst>
          </p:cNvPr>
          <p:cNvSpPr txBox="1"/>
          <p:nvPr/>
        </p:nvSpPr>
        <p:spPr>
          <a:xfrm>
            <a:off x="3047301" y="2692433"/>
            <a:ext cx="609460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Город:</a:t>
            </a:r>
          </a:p>
          <a:p>
            <a:r>
              <a:rPr lang="ru-RU" dirty="0"/>
              <a:t>Площадка:</a:t>
            </a:r>
          </a:p>
          <a:p>
            <a:r>
              <a:rPr lang="ru-RU" dirty="0"/>
              <a:t>Учащийся:</a:t>
            </a:r>
          </a:p>
          <a:p>
            <a:r>
              <a:rPr lang="ru-RU" dirty="0"/>
              <a:t>Преподаватель:</a:t>
            </a:r>
          </a:p>
          <a:p>
            <a:r>
              <a:rPr lang="ru-RU" dirty="0"/>
              <a:t>Дата:</a:t>
            </a:r>
          </a:p>
        </p:txBody>
      </p:sp>
      <p:sp>
        <p:nvSpPr>
          <p:cNvPr id="14" name="Прямоугольник 10">
            <a:extLst>
              <a:ext uri="{FF2B5EF4-FFF2-40B4-BE49-F238E27FC236}">
                <a16:creationId xmlns:a16="http://schemas.microsoft.com/office/drawing/2014/main" id="{FF078714-E953-4E91-A73F-6B6024E0A6F8}"/>
              </a:ext>
            </a:extLst>
          </p:cNvPr>
          <p:cNvSpPr/>
          <p:nvPr/>
        </p:nvSpPr>
        <p:spPr>
          <a:xfrm>
            <a:off x="1021126" y="1676554"/>
            <a:ext cx="533400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ObelixPro" panose="02000000000000000000" pitchFamily="2" charset="0"/>
              </a:rPr>
              <a:t>Существо умрет, если за ним перестать следить или принимать негативные решения</a:t>
            </a:r>
          </a:p>
          <a:p>
            <a:endParaRPr lang="ru-RU" sz="24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ObelixPro" panose="02000000000000000000" pitchFamily="2" charset="0"/>
            </a:endParaRPr>
          </a:p>
          <a:p>
            <a:r>
              <a:rPr lang="ru-RU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ObelixPro" panose="02000000000000000000" pitchFamily="2" charset="0"/>
              </a:rPr>
              <a:t>Кормежка повышает сытость, но понижает количество воды в организме и наоборот</a:t>
            </a:r>
          </a:p>
          <a:p>
            <a:endParaRPr lang="ru-RU" sz="24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ObelixPro" panose="02000000000000000000" pitchFamily="2" charset="0"/>
            </a:endParaRPr>
          </a:p>
          <a:p>
            <a:endParaRPr lang="ru-RU" sz="24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ObelixPro" panose="02000000000000000000" pitchFamily="2" charset="0"/>
            </a:endParaRPr>
          </a:p>
          <a:p>
            <a:endParaRPr lang="ru-RU" sz="24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ObelixPro" panose="02000000000000000000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9BB276F-0277-42CD-A6F0-FA14F77E237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820525" y="1019953"/>
            <a:ext cx="2642756" cy="5359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520868"/>
      </p:ext>
    </p:extLst>
  </p:cSld>
  <p:clrMapOvr>
    <a:masterClrMapping/>
  </p:clrMapOvr>
  <p:transition spd="slow">
    <p:wipe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3138" y="6381288"/>
            <a:ext cx="2743200" cy="365125"/>
          </a:xfrm>
        </p:spPr>
        <p:txBody>
          <a:bodyPr/>
          <a:lstStyle/>
          <a:p>
            <a:fld id="{0C944032-3D28-4E68-B92B-ACC4BF1020C3}" type="datetime1">
              <a:rPr lang="ru-RU" smtClean="0"/>
              <a:t>20.05.2023</a:t>
            </a:fld>
            <a:endParaRPr lang="ru-RU" dirty="0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6</a:t>
            </a:fld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5704" y="406841"/>
            <a:ext cx="4738845" cy="690677"/>
          </a:xfrm>
        </p:spPr>
        <p:txBody>
          <a:bodyPr>
            <a:normAutofit/>
          </a:bodyPr>
          <a:lstStyle/>
          <a:p>
            <a:r>
              <a:rPr lang="ru-RU" dirty="0">
                <a:latin typeface="ObelixPro" panose="02000000000000000000" charset="0"/>
              </a:rPr>
              <a:t>Игра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308E95E-B6AE-42FE-A5E0-9FA276D542F4}"/>
              </a:ext>
            </a:extLst>
          </p:cNvPr>
          <p:cNvSpPr txBox="1"/>
          <p:nvPr/>
        </p:nvSpPr>
        <p:spPr>
          <a:xfrm>
            <a:off x="3047301" y="2692433"/>
            <a:ext cx="609460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Город:</a:t>
            </a:r>
          </a:p>
          <a:p>
            <a:r>
              <a:rPr lang="ru-RU" dirty="0"/>
              <a:t>Площадка:</a:t>
            </a:r>
          </a:p>
          <a:p>
            <a:r>
              <a:rPr lang="ru-RU" dirty="0"/>
              <a:t>Учащийся:</a:t>
            </a:r>
          </a:p>
          <a:p>
            <a:r>
              <a:rPr lang="ru-RU" dirty="0"/>
              <a:t>Преподаватель:</a:t>
            </a:r>
          </a:p>
          <a:p>
            <a:r>
              <a:rPr lang="ru-RU" dirty="0"/>
              <a:t>Дата: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B6C66A-5CC3-4285-A4B6-B470DCD9D738}"/>
              </a:ext>
            </a:extLst>
          </p:cNvPr>
          <p:cNvSpPr txBox="1"/>
          <p:nvPr/>
        </p:nvSpPr>
        <p:spPr>
          <a:xfrm>
            <a:off x="3047301" y="2692433"/>
            <a:ext cx="609460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Город:</a:t>
            </a:r>
          </a:p>
          <a:p>
            <a:r>
              <a:rPr lang="ru-RU" dirty="0"/>
              <a:t>Площадка:</a:t>
            </a:r>
          </a:p>
          <a:p>
            <a:r>
              <a:rPr lang="ru-RU" dirty="0"/>
              <a:t>Учащийся:</a:t>
            </a:r>
          </a:p>
          <a:p>
            <a:r>
              <a:rPr lang="ru-RU" dirty="0"/>
              <a:t>Преподаватель:</a:t>
            </a:r>
          </a:p>
          <a:p>
            <a:r>
              <a:rPr lang="ru-RU" dirty="0"/>
              <a:t>Дата:</a:t>
            </a:r>
          </a:p>
        </p:txBody>
      </p:sp>
      <p:sp>
        <p:nvSpPr>
          <p:cNvPr id="14" name="Прямоугольник 10">
            <a:extLst>
              <a:ext uri="{FF2B5EF4-FFF2-40B4-BE49-F238E27FC236}">
                <a16:creationId xmlns:a16="http://schemas.microsoft.com/office/drawing/2014/main" id="{FF078714-E953-4E91-A73F-6B6024E0A6F8}"/>
              </a:ext>
            </a:extLst>
          </p:cNvPr>
          <p:cNvSpPr/>
          <p:nvPr/>
        </p:nvSpPr>
        <p:spPr>
          <a:xfrm>
            <a:off x="1021126" y="1676554"/>
            <a:ext cx="53340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ObelixPro" panose="02000000000000000000" pitchFamily="2" charset="0"/>
              </a:rPr>
              <a:t>21 интересных событий, которые дают прибавку к характеристикам </a:t>
            </a:r>
          </a:p>
          <a:p>
            <a:endParaRPr lang="ru-RU" sz="24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ObelixPro" panose="02000000000000000000" pitchFamily="2" charset="0"/>
            </a:endParaRPr>
          </a:p>
          <a:p>
            <a:endParaRPr lang="ru-RU" sz="24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ObelixPro" panose="02000000000000000000" pitchFamily="2" charset="0"/>
            </a:endParaRPr>
          </a:p>
          <a:p>
            <a:endParaRPr lang="ru-RU" sz="24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ObelixPro" panose="02000000000000000000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9BB276F-0277-42CD-A6F0-FA14F77E237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828000" y="1019953"/>
            <a:ext cx="2627806" cy="5359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80093"/>
      </p:ext>
    </p:extLst>
  </p:cSld>
  <p:clrMapOvr>
    <a:masterClrMapping/>
  </p:clrMapOvr>
  <p:transition spd="slow">
    <p:wipe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3138" y="6381288"/>
            <a:ext cx="2743200" cy="365125"/>
          </a:xfrm>
        </p:spPr>
        <p:txBody>
          <a:bodyPr/>
          <a:lstStyle/>
          <a:p>
            <a:fld id="{0C944032-3D28-4E68-B92B-ACC4BF1020C3}" type="datetime1">
              <a:rPr lang="ru-RU" smtClean="0"/>
              <a:t>20.05.2023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7</a:t>
            </a:fld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5704" y="406841"/>
            <a:ext cx="4738845" cy="690677"/>
          </a:xfrm>
        </p:spPr>
        <p:txBody>
          <a:bodyPr>
            <a:normAutofit/>
          </a:bodyPr>
          <a:lstStyle/>
          <a:p>
            <a:r>
              <a:rPr lang="ru-RU" dirty="0">
                <a:latin typeface="ObelixPro" panose="02000000000000000000" charset="0"/>
              </a:rPr>
              <a:t>Игра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308E95E-B6AE-42FE-A5E0-9FA276D542F4}"/>
              </a:ext>
            </a:extLst>
          </p:cNvPr>
          <p:cNvSpPr txBox="1"/>
          <p:nvPr/>
        </p:nvSpPr>
        <p:spPr>
          <a:xfrm>
            <a:off x="3047301" y="2692433"/>
            <a:ext cx="609460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Город:</a:t>
            </a:r>
          </a:p>
          <a:p>
            <a:r>
              <a:rPr lang="ru-RU" dirty="0"/>
              <a:t>Площадка:</a:t>
            </a:r>
          </a:p>
          <a:p>
            <a:r>
              <a:rPr lang="ru-RU" dirty="0"/>
              <a:t>Учащийся:</a:t>
            </a:r>
          </a:p>
          <a:p>
            <a:r>
              <a:rPr lang="ru-RU" dirty="0"/>
              <a:t>Преподаватель:</a:t>
            </a:r>
          </a:p>
          <a:p>
            <a:r>
              <a:rPr lang="ru-RU" dirty="0"/>
              <a:t>Дата: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B6C66A-5CC3-4285-A4B6-B470DCD9D738}"/>
              </a:ext>
            </a:extLst>
          </p:cNvPr>
          <p:cNvSpPr txBox="1"/>
          <p:nvPr/>
        </p:nvSpPr>
        <p:spPr>
          <a:xfrm>
            <a:off x="3047301" y="2692433"/>
            <a:ext cx="609460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Город:</a:t>
            </a:r>
          </a:p>
          <a:p>
            <a:r>
              <a:rPr lang="ru-RU" dirty="0"/>
              <a:t>Площадка:</a:t>
            </a:r>
          </a:p>
          <a:p>
            <a:r>
              <a:rPr lang="ru-RU" dirty="0"/>
              <a:t>Учащийся:</a:t>
            </a:r>
          </a:p>
          <a:p>
            <a:r>
              <a:rPr lang="ru-RU" dirty="0"/>
              <a:t>Преподаватель:</a:t>
            </a:r>
          </a:p>
          <a:p>
            <a:r>
              <a:rPr lang="ru-RU" dirty="0"/>
              <a:t>Дата:</a:t>
            </a:r>
          </a:p>
        </p:txBody>
      </p:sp>
      <p:sp>
        <p:nvSpPr>
          <p:cNvPr id="14" name="Прямоугольник 10">
            <a:extLst>
              <a:ext uri="{FF2B5EF4-FFF2-40B4-BE49-F238E27FC236}">
                <a16:creationId xmlns:a16="http://schemas.microsoft.com/office/drawing/2014/main" id="{FF078714-E953-4E91-A73F-6B6024E0A6F8}"/>
              </a:ext>
            </a:extLst>
          </p:cNvPr>
          <p:cNvSpPr/>
          <p:nvPr/>
        </p:nvSpPr>
        <p:spPr>
          <a:xfrm>
            <a:off x="1021126" y="1676554"/>
            <a:ext cx="533400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ObelixPro" panose="02000000000000000000" pitchFamily="2" charset="0"/>
              </a:rPr>
              <a:t>2 игры.</a:t>
            </a:r>
          </a:p>
          <a:p>
            <a:endParaRPr lang="ru-RU" sz="24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ObelixPro" panose="02000000000000000000" pitchFamily="2" charset="0"/>
            </a:endParaRPr>
          </a:p>
          <a:p>
            <a:r>
              <a:rPr lang="ru-RU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ObelixPro" panose="02000000000000000000" pitchFamily="2" charset="0"/>
              </a:rPr>
              <a:t>Угадай номер</a:t>
            </a:r>
          </a:p>
          <a:p>
            <a:endParaRPr lang="ru-RU" sz="24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ObelixPro" panose="02000000000000000000" pitchFamily="2" charset="0"/>
            </a:endParaRPr>
          </a:p>
          <a:p>
            <a:r>
              <a:rPr lang="ru-RU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ObelixPro" panose="02000000000000000000" pitchFamily="2" charset="0"/>
              </a:rPr>
              <a:t>Угадай букву</a:t>
            </a:r>
          </a:p>
          <a:p>
            <a:r>
              <a:rPr lang="ru-RU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ObelixPro" panose="02000000000000000000" pitchFamily="2" charset="0"/>
              </a:rPr>
              <a:t>(английское слово)</a:t>
            </a:r>
          </a:p>
          <a:p>
            <a:endParaRPr lang="ru-RU" sz="24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ObelixPro" panose="02000000000000000000" pitchFamily="2" charset="0"/>
            </a:endParaRPr>
          </a:p>
          <a:p>
            <a:endParaRPr lang="ru-RU" sz="24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ObelixPro" panose="02000000000000000000" pitchFamily="2" charset="0"/>
            </a:endParaRPr>
          </a:p>
          <a:p>
            <a:endParaRPr lang="ru-RU" sz="24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ObelixPro" panose="02000000000000000000" pitchFamily="2" charset="0"/>
            </a:endParaRPr>
          </a:p>
          <a:p>
            <a:endParaRPr lang="ru-RU" sz="24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ObelixPro" panose="02000000000000000000" pitchFamily="2" charset="0"/>
            </a:endParaRPr>
          </a:p>
          <a:p>
            <a:endParaRPr lang="ru-RU" sz="24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ObelixPro" panose="02000000000000000000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9BB276F-0277-42CD-A6F0-FA14F77E237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8160704" y="1585518"/>
            <a:ext cx="2312124" cy="479369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88700E4-AC17-474A-8587-BC12B35497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1624" y="1585518"/>
            <a:ext cx="2344921" cy="4793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579916"/>
      </p:ext>
    </p:extLst>
  </p:cSld>
  <p:clrMapOvr>
    <a:masterClrMapping/>
  </p:clrMapOvr>
  <p:transition spd="slow">
    <p:wipe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3138" y="6381288"/>
            <a:ext cx="2743200" cy="365125"/>
          </a:xfrm>
        </p:spPr>
        <p:txBody>
          <a:bodyPr/>
          <a:lstStyle/>
          <a:p>
            <a:fld id="{0C944032-3D28-4E68-B92B-ACC4BF1020C3}" type="datetime1">
              <a:rPr lang="ru-RU" smtClean="0"/>
              <a:t>20.05.2023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8</a:t>
            </a:fld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5704" y="406841"/>
            <a:ext cx="4738845" cy="690677"/>
          </a:xfrm>
        </p:spPr>
        <p:txBody>
          <a:bodyPr>
            <a:normAutofit/>
          </a:bodyPr>
          <a:lstStyle/>
          <a:p>
            <a:r>
              <a:rPr lang="ru-RU" dirty="0">
                <a:latin typeface="ObelixPro" panose="02000000000000000000" charset="0"/>
              </a:rPr>
              <a:t>Игра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308E95E-B6AE-42FE-A5E0-9FA276D542F4}"/>
              </a:ext>
            </a:extLst>
          </p:cNvPr>
          <p:cNvSpPr txBox="1"/>
          <p:nvPr/>
        </p:nvSpPr>
        <p:spPr>
          <a:xfrm>
            <a:off x="3047301" y="2692433"/>
            <a:ext cx="609460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Город:</a:t>
            </a:r>
          </a:p>
          <a:p>
            <a:r>
              <a:rPr lang="ru-RU" dirty="0"/>
              <a:t>Площадка:</a:t>
            </a:r>
          </a:p>
          <a:p>
            <a:r>
              <a:rPr lang="ru-RU" dirty="0"/>
              <a:t>Учащийся:</a:t>
            </a:r>
          </a:p>
          <a:p>
            <a:r>
              <a:rPr lang="ru-RU" dirty="0"/>
              <a:t>Преподаватель:</a:t>
            </a:r>
          </a:p>
          <a:p>
            <a:r>
              <a:rPr lang="ru-RU" dirty="0"/>
              <a:t>Дата: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B6C66A-5CC3-4285-A4B6-B470DCD9D738}"/>
              </a:ext>
            </a:extLst>
          </p:cNvPr>
          <p:cNvSpPr txBox="1"/>
          <p:nvPr/>
        </p:nvSpPr>
        <p:spPr>
          <a:xfrm>
            <a:off x="3047301" y="2692433"/>
            <a:ext cx="609460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Город:</a:t>
            </a:r>
          </a:p>
          <a:p>
            <a:r>
              <a:rPr lang="ru-RU" dirty="0"/>
              <a:t>Площадка:</a:t>
            </a:r>
          </a:p>
          <a:p>
            <a:r>
              <a:rPr lang="ru-RU" dirty="0"/>
              <a:t>Учащийся:</a:t>
            </a:r>
          </a:p>
          <a:p>
            <a:r>
              <a:rPr lang="ru-RU" dirty="0"/>
              <a:t>Преподаватель:</a:t>
            </a:r>
          </a:p>
          <a:p>
            <a:r>
              <a:rPr lang="ru-RU" dirty="0"/>
              <a:t>Дата:</a:t>
            </a:r>
          </a:p>
        </p:txBody>
      </p:sp>
      <p:sp>
        <p:nvSpPr>
          <p:cNvPr id="14" name="Прямоугольник 10">
            <a:extLst>
              <a:ext uri="{FF2B5EF4-FFF2-40B4-BE49-F238E27FC236}">
                <a16:creationId xmlns:a16="http://schemas.microsoft.com/office/drawing/2014/main" id="{FF078714-E953-4E91-A73F-6B6024E0A6F8}"/>
              </a:ext>
            </a:extLst>
          </p:cNvPr>
          <p:cNvSpPr/>
          <p:nvPr/>
        </p:nvSpPr>
        <p:spPr>
          <a:xfrm>
            <a:off x="1021126" y="1676554"/>
            <a:ext cx="5334000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ObelixPro" panose="02000000000000000000" pitchFamily="2" charset="0"/>
              </a:rPr>
              <a:t>Укол повышает здоровье,</a:t>
            </a:r>
          </a:p>
          <a:p>
            <a:r>
              <a:rPr lang="ru-RU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ObelixPro" panose="02000000000000000000" pitchFamily="2" charset="0"/>
              </a:rPr>
              <a:t>Но повышает счастье.</a:t>
            </a:r>
          </a:p>
          <a:p>
            <a:endParaRPr lang="ru-RU" sz="24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ObelixPro" panose="02000000000000000000" pitchFamily="2" charset="0"/>
            </a:endParaRPr>
          </a:p>
          <a:p>
            <a:r>
              <a:rPr lang="ru-RU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ObelixPro" panose="02000000000000000000" pitchFamily="2" charset="0"/>
              </a:rPr>
              <a:t>Если здоровье</a:t>
            </a:r>
          </a:p>
          <a:p>
            <a:r>
              <a:rPr lang="ru-RU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ObelixPro" panose="02000000000000000000" pitchFamily="2" charset="0"/>
              </a:rPr>
              <a:t>Становится отрицательным, увеличивается шкала смерти.</a:t>
            </a:r>
          </a:p>
          <a:p>
            <a:r>
              <a:rPr lang="ru-RU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ObelixPro" panose="02000000000000000000" pitchFamily="2" charset="0"/>
              </a:rPr>
              <a:t>Если она достигнет 100, существо умрет.</a:t>
            </a:r>
          </a:p>
          <a:p>
            <a:endParaRPr lang="ru-RU" sz="24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ObelixPro" panose="02000000000000000000" pitchFamily="2" charset="0"/>
            </a:endParaRPr>
          </a:p>
          <a:p>
            <a:endParaRPr lang="ru-RU" sz="24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ObelixPro" panose="02000000000000000000" pitchFamily="2" charset="0"/>
            </a:endParaRPr>
          </a:p>
          <a:p>
            <a:endParaRPr lang="ru-RU" sz="24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ObelixPro" panose="02000000000000000000" pitchFamily="2" charset="0"/>
            </a:endParaRPr>
          </a:p>
          <a:p>
            <a:endParaRPr lang="ru-RU" sz="24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ObelixPro" panose="02000000000000000000" pitchFamily="2" charset="0"/>
            </a:endParaRPr>
          </a:p>
          <a:p>
            <a:endParaRPr lang="ru-RU" sz="24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ObelixPro" panose="02000000000000000000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88700E4-AC17-474A-8587-BC12B35497F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667553" y="1468072"/>
            <a:ext cx="2339585" cy="4793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234299"/>
      </p:ext>
    </p:extLst>
  </p:cSld>
  <p:clrMapOvr>
    <a:masterClrMapping/>
  </p:clrMapOvr>
  <p:transition spd="slow">
    <p:wipe dir="r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3138" y="6381288"/>
            <a:ext cx="2743200" cy="365125"/>
          </a:xfrm>
        </p:spPr>
        <p:txBody>
          <a:bodyPr/>
          <a:lstStyle/>
          <a:p>
            <a:fld id="{0C944032-3D28-4E68-B92B-ACC4BF1020C3}" type="datetime1">
              <a:rPr lang="ru-RU" smtClean="0"/>
              <a:t>20.05.2023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9</a:t>
            </a:fld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5703" y="476712"/>
            <a:ext cx="4738845" cy="690677"/>
          </a:xfrm>
        </p:spPr>
        <p:txBody>
          <a:bodyPr>
            <a:normAutofit/>
          </a:bodyPr>
          <a:lstStyle/>
          <a:p>
            <a:r>
              <a:rPr lang="ru-RU" dirty="0">
                <a:latin typeface="ObelixPro" panose="02000000000000000000" charset="0"/>
              </a:rPr>
              <a:t>Игра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308E95E-B6AE-42FE-A5E0-9FA276D542F4}"/>
              </a:ext>
            </a:extLst>
          </p:cNvPr>
          <p:cNvSpPr txBox="1"/>
          <p:nvPr/>
        </p:nvSpPr>
        <p:spPr>
          <a:xfrm>
            <a:off x="3047301" y="2692433"/>
            <a:ext cx="609460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Город:</a:t>
            </a:r>
          </a:p>
          <a:p>
            <a:r>
              <a:rPr lang="ru-RU" dirty="0"/>
              <a:t>Площадка:</a:t>
            </a:r>
          </a:p>
          <a:p>
            <a:r>
              <a:rPr lang="ru-RU" dirty="0"/>
              <a:t>Учащийся:</a:t>
            </a:r>
          </a:p>
          <a:p>
            <a:r>
              <a:rPr lang="ru-RU" dirty="0"/>
              <a:t>Преподаватель:</a:t>
            </a:r>
          </a:p>
          <a:p>
            <a:r>
              <a:rPr lang="ru-RU" dirty="0"/>
              <a:t>Дата: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B6C66A-5CC3-4285-A4B6-B470DCD9D738}"/>
              </a:ext>
            </a:extLst>
          </p:cNvPr>
          <p:cNvSpPr txBox="1"/>
          <p:nvPr/>
        </p:nvSpPr>
        <p:spPr>
          <a:xfrm>
            <a:off x="3047301" y="2692433"/>
            <a:ext cx="609460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Город:</a:t>
            </a:r>
          </a:p>
          <a:p>
            <a:r>
              <a:rPr lang="ru-RU" dirty="0"/>
              <a:t>Площадка:</a:t>
            </a:r>
          </a:p>
          <a:p>
            <a:r>
              <a:rPr lang="ru-RU" dirty="0"/>
              <a:t>Учащийся:</a:t>
            </a:r>
          </a:p>
          <a:p>
            <a:r>
              <a:rPr lang="ru-RU" dirty="0"/>
              <a:t>Преподаватель:</a:t>
            </a:r>
          </a:p>
          <a:p>
            <a:r>
              <a:rPr lang="ru-RU" dirty="0"/>
              <a:t>Дата:</a:t>
            </a:r>
          </a:p>
        </p:txBody>
      </p:sp>
      <p:sp>
        <p:nvSpPr>
          <p:cNvPr id="14" name="Прямоугольник 10">
            <a:extLst>
              <a:ext uri="{FF2B5EF4-FFF2-40B4-BE49-F238E27FC236}">
                <a16:creationId xmlns:a16="http://schemas.microsoft.com/office/drawing/2014/main" id="{FF078714-E953-4E91-A73F-6B6024E0A6F8}"/>
              </a:ext>
            </a:extLst>
          </p:cNvPr>
          <p:cNvSpPr/>
          <p:nvPr/>
        </p:nvSpPr>
        <p:spPr>
          <a:xfrm>
            <a:off x="1021126" y="1676554"/>
            <a:ext cx="533400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ObelixPro" panose="02000000000000000000" pitchFamily="2" charset="0"/>
              </a:rPr>
              <a:t>На одном устройстве может быть одновременно 10 существ</a:t>
            </a:r>
          </a:p>
          <a:p>
            <a:endParaRPr lang="ru-RU" sz="24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ObelixPro" panose="02000000000000000000" pitchFamily="2" charset="0"/>
            </a:endParaRPr>
          </a:p>
          <a:p>
            <a:r>
              <a:rPr lang="ru-RU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ObelixPro" panose="02000000000000000000" pitchFamily="2" charset="0"/>
              </a:rPr>
              <a:t>Каждое будет жить своей жизнью</a:t>
            </a:r>
          </a:p>
          <a:p>
            <a:endParaRPr lang="ru-RU" sz="24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ObelixPro" panose="02000000000000000000" pitchFamily="2" charset="0"/>
            </a:endParaRPr>
          </a:p>
          <a:p>
            <a:endParaRPr lang="ru-RU" sz="24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ObelixPro" panose="02000000000000000000" pitchFamily="2" charset="0"/>
            </a:endParaRPr>
          </a:p>
          <a:p>
            <a:endParaRPr lang="ru-RU" sz="24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ObelixPro" panose="02000000000000000000" pitchFamily="2" charset="0"/>
            </a:endParaRPr>
          </a:p>
          <a:p>
            <a:endParaRPr lang="ru-RU" sz="24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ObelixPro" panose="02000000000000000000" pitchFamily="2" charset="0"/>
            </a:endParaRPr>
          </a:p>
          <a:p>
            <a:endParaRPr lang="ru-RU" sz="24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ObelixPro" panose="02000000000000000000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88700E4-AC17-474A-8587-BC12B35497F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684081" y="1587591"/>
            <a:ext cx="2323057" cy="4793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202728"/>
      </p:ext>
    </p:extLst>
  </p:cSld>
  <p:clrMapOvr>
    <a:masterClrMapping/>
  </p:clrMapOvr>
  <p:transition spd="slow">
    <p:wipe dir="r"/>
  </p:transition>
</p:sld>
</file>

<file path=ppt/theme/theme1.xml><?xml version="1.0" encoding="utf-8"?>
<a:theme xmlns:a="http://schemas.openxmlformats.org/drawingml/2006/main" name="Samsung IT School White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amsung IT School En">
  <a:themeElements>
    <a:clrScheme name="Другая 1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FFC000"/>
      </a:hlink>
      <a:folHlink>
        <a:srgbClr val="FFC000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amsung IT School White En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160</TotalTime>
  <Words>376</Words>
  <Application>Microsoft Office PowerPoint</Application>
  <PresentationFormat>Widescreen</PresentationFormat>
  <Paragraphs>180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ObelixPro</vt:lpstr>
      <vt:lpstr>SamsungOne 800C</vt:lpstr>
      <vt:lpstr>SamsungOne 450C</vt:lpstr>
      <vt:lpstr>Arial</vt:lpstr>
      <vt:lpstr>Calibri</vt:lpstr>
      <vt:lpstr>Samsung IT School White</vt:lpstr>
      <vt:lpstr>Samsung IT School En</vt:lpstr>
      <vt:lpstr>Samsung IT School White En</vt:lpstr>
      <vt:lpstr>Индивидуальный проект  Игра «Тамагочи»</vt:lpstr>
      <vt:lpstr>Главное меню</vt:lpstr>
      <vt:lpstr>Создание питомца</vt:lpstr>
      <vt:lpstr>Игра</vt:lpstr>
      <vt:lpstr>Игра</vt:lpstr>
      <vt:lpstr>Игра</vt:lpstr>
      <vt:lpstr>Игра</vt:lpstr>
      <vt:lpstr>Игра</vt:lpstr>
      <vt:lpstr>Игра</vt:lpstr>
      <vt:lpstr>Перспективы развития: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SAMSUNG Presentation</dc:title>
  <dc:creator>Roman Lesovoy</dc:creator>
  <cp:lastModifiedBy>fesoldor@gmail.com</cp:lastModifiedBy>
  <cp:revision>37</cp:revision>
  <dcterms:created xsi:type="dcterms:W3CDTF">2020-05-25T08:37:09Z</dcterms:created>
  <dcterms:modified xsi:type="dcterms:W3CDTF">2023-05-20T16:26:19Z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">
    <vt:lpwstr>NSCCustomProperty</vt:lpwstr>
  </property>
  <property fmtid="{D5CDD505-2E9C-101B-9397-08002B2CF9AE}" pid="3" name="NSCPROP_SA">
    <vt:lpwstr>C:\Users\grebenkina.a\Downloads\SAMSUNG_IT_School_Presentation_Template_2020_PR (2).pptx</vt:lpwstr>
  </property>
</Properties>
</file>